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9" r:id="rId9"/>
    <p:sldId id="270" r:id="rId10"/>
    <p:sldId id="271" r:id="rId11"/>
    <p:sldId id="263" r:id="rId12"/>
    <p:sldId id="264" r:id="rId13"/>
    <p:sldId id="272" r:id="rId14"/>
    <p:sldId id="265" r:id="rId15"/>
    <p:sldId id="266" r:id="rId16"/>
    <p:sldId id="267" r:id="rId17"/>
    <p:sldId id="268" r:id="rId18"/>
    <p:sldId id="275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Michaels" initials="PM" lastIdx="1" clrIdx="0">
    <p:extLst>
      <p:ext uri="{19B8F6BF-5375-455C-9EA6-DF929625EA0E}">
        <p15:presenceInfo xmlns:p15="http://schemas.microsoft.com/office/powerpoint/2012/main" userId="145a6162d3bd6d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121" autoAdjust="0"/>
  </p:normalViewPr>
  <p:slideViewPr>
    <p:cSldViewPr snapToGrid="0">
      <p:cViewPr varScale="1">
        <p:scale>
          <a:sx n="68" d="100"/>
          <a:sy n="68" d="100"/>
        </p:scale>
        <p:origin x="2238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g>
</file>

<file path=ppt/media/image2.jpe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84FD8-9715-4DB4-9E67-D2EA6D27B37A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72E99C-92EF-45A1-B809-4F091E17A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41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about how I started</a:t>
            </a:r>
          </a:p>
          <a:p>
            <a:endParaRPr lang="en-GB" dirty="0"/>
          </a:p>
          <a:p>
            <a:r>
              <a:rPr lang="en-GB" dirty="0"/>
              <a:t>Spectrum ‘83/84 48K Spectrum ZX.  </a:t>
            </a:r>
          </a:p>
          <a:p>
            <a:r>
              <a:rPr lang="en-GB" b="1" dirty="0"/>
              <a:t>Display of hands</a:t>
            </a:r>
            <a:r>
              <a:rPr lang="en-GB" dirty="0"/>
              <a:t>: Anyone owned a spectrum? Anyone programmed on a spectrum? Anyone heard of functions in Spectrum Basic?</a:t>
            </a:r>
          </a:p>
          <a:p>
            <a:endParaRPr lang="en-GB" dirty="0"/>
          </a:p>
          <a:p>
            <a:r>
              <a:rPr lang="en-GB" dirty="0"/>
              <a:t>1997 – professional programmer - Pascal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6932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Publish the app as is</a:t>
            </a:r>
          </a:p>
          <a:p>
            <a:pPr marL="228600" indent="-228600">
              <a:buAutoNum type="arabicPeriod"/>
            </a:pPr>
            <a:r>
              <a:rPr lang="en-GB" dirty="0"/>
              <a:t>Runtime identifier (includes the runtime by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SelfContained</a:t>
            </a:r>
            <a:r>
              <a:rPr lang="en-GB" dirty="0"/>
              <a:t> = false (back to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PublishSingleFile</a:t>
            </a:r>
            <a:r>
              <a:rPr lang="en-GB" dirty="0"/>
              <a:t> (note file size)</a:t>
            </a:r>
          </a:p>
          <a:p>
            <a:pPr marL="228600" indent="-228600">
              <a:buAutoNum type="arabicPeriod"/>
            </a:pPr>
            <a:r>
              <a:rPr lang="en-GB" dirty="0" err="1"/>
              <a:t>PubishTrimmed</a:t>
            </a:r>
            <a:r>
              <a:rPr lang="en-GB" dirty="0"/>
              <a:t> (note file size)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1859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Every WPF App seems to be a kiosk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611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talk is about running desktop applications on </a:t>
            </a:r>
            <a:r>
              <a:rPr lang="en-GB" dirty="0" err="1"/>
              <a:t>.Net</a:t>
            </a:r>
            <a:r>
              <a:rPr lang="en-GB" dirty="0"/>
              <a:t> Core 3.  Why would we want to do that?</a:t>
            </a:r>
          </a:p>
          <a:p>
            <a:r>
              <a:rPr lang="en-GB" dirty="0"/>
              <a:t>Next slide </a:t>
            </a:r>
            <a:r>
              <a:rPr lang="en-GB"/>
              <a:t>- legacy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072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may have legacy apps running on earlier versions of the framework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1160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Selling the desktop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147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Show </a:t>
            </a:r>
            <a:r>
              <a:rPr lang="en-GB" dirty="0" err="1"/>
              <a:t>GenerateLargeFiles</a:t>
            </a:r>
            <a:endParaRPr lang="en-GB" dirty="0"/>
          </a:p>
          <a:p>
            <a:pPr marL="685800" lvl="1" indent="-228600">
              <a:buAutoNum type="arabicPeriod"/>
            </a:pPr>
            <a:r>
              <a:rPr lang="en-GB" dirty="0"/>
              <a:t>Helpers</a:t>
            </a:r>
          </a:p>
          <a:p>
            <a:pPr marL="228600" lvl="0" indent="-228600">
              <a:buAutoNum type="arabicPeriod"/>
            </a:pPr>
            <a:r>
              <a:rPr lang="en-GB" dirty="0"/>
              <a:t>Portability analyser</a:t>
            </a:r>
          </a:p>
          <a:p>
            <a:pPr marL="228600" lvl="0" indent="-228600">
              <a:buAutoNum type="arabicPeriod"/>
            </a:pPr>
            <a:r>
              <a:rPr lang="en-GB" dirty="0"/>
              <a:t>Steps to upgrade:</a:t>
            </a:r>
          </a:p>
          <a:p>
            <a:pPr marL="685800" lvl="1" indent="-228600">
              <a:buAutoNum type="arabicPeriod"/>
            </a:pPr>
            <a:r>
              <a:rPr lang="en-GB" dirty="0"/>
              <a:t>Create a new project in the same solution</a:t>
            </a:r>
          </a:p>
          <a:p>
            <a:pPr marL="685800" lvl="1" indent="-228600">
              <a:buAutoNum type="arabicPeriod"/>
            </a:pPr>
            <a:r>
              <a:rPr lang="en-GB" dirty="0"/>
              <a:t>Add existing files (see the compile include – compile include wildcard – can’t do a full wildcard, because it includes all the </a:t>
            </a:r>
            <a:r>
              <a:rPr lang="en-GB" dirty="0" err="1"/>
              <a:t>.Net</a:t>
            </a:r>
            <a:r>
              <a:rPr lang="en-GB" dirty="0"/>
              <a:t> Framework directories - properties, etc..)</a:t>
            </a:r>
          </a:p>
          <a:p>
            <a:pPr marL="685800" lvl="1" indent="-228600">
              <a:buAutoNum type="arabicPeriod"/>
            </a:pPr>
            <a:r>
              <a:rPr lang="en-GB" dirty="0"/>
              <a:t>Add NuGet packages</a:t>
            </a:r>
          </a:p>
          <a:p>
            <a:pPr marL="228600" lvl="0" indent="-228600">
              <a:buAutoNum type="arabicPeriod"/>
            </a:pPr>
            <a:r>
              <a:rPr lang="en-GB" dirty="0"/>
              <a:t>Speed! Around ¼ to 1/3 faster</a:t>
            </a:r>
          </a:p>
          <a:p>
            <a:pPr marL="228600" lvl="0" indent="-228600">
              <a:buAutoNum type="arabicPeriod"/>
            </a:pPr>
            <a:r>
              <a:rPr lang="en-GB" dirty="0"/>
              <a:t>Following slides are what we did in the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986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upgrade in-situ – your choice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6603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also copy and paste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7591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Packages.config</a:t>
            </a:r>
            <a:r>
              <a:rPr lang="en-US" dirty="0"/>
              <a:t> -&gt; </a:t>
            </a:r>
            <a:r>
              <a:rPr lang="en-US" dirty="0" err="1"/>
              <a:t>csproj</a:t>
            </a:r>
            <a:r>
              <a:rPr lang="en-US" dirty="0"/>
              <a:t> file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175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6026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975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34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46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887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602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8501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3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185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634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624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73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B749088-CA4E-4860-A3DC-6FB52878F2B1}" type="datetimeFigureOut">
              <a:rPr lang="en-GB" smtClean="0"/>
              <a:t>03/11/2019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465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michaels.net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pcmichaels/WindowsDesktopTalk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0E1BF5-6CA6-45B4-9BC3-F04F3B9DEB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i="1" dirty="0"/>
              <a:t>The Future of the Windows Desktop</a:t>
            </a:r>
            <a:endParaRPr lang="en-GB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8515558-3FC0-45A3-A826-3FB6A8A620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i="1" dirty="0"/>
              <a:t>Using </a:t>
            </a:r>
            <a:r>
              <a:rPr lang="en-GB" i="1" dirty="0" err="1"/>
              <a:t>.Net</a:t>
            </a:r>
            <a:r>
              <a:rPr lang="en-GB" i="1" dirty="0"/>
              <a:t> Core 3 Features to Improve Support for Legacy Apps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64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8F520-20C4-4414-BF5F-A7FB9C91C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NuGet</a:t>
            </a:r>
            <a:endParaRPr lang="en-GB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BEFC50A-644E-4832-9258-2CA5F308E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36" y="1876254"/>
            <a:ext cx="7765453" cy="3962743"/>
          </a:xfrm>
        </p:spPr>
      </p:pic>
    </p:spTree>
    <p:extLst>
      <p:ext uri="{BB962C8B-B14F-4D97-AF65-F5344CB8AC3E}">
        <p14:creationId xmlns:p14="http://schemas.microsoft.com/office/powerpoint/2010/main" val="1191411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22477-8ACE-4D0D-A270-ACE569188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7749"/>
            <a:ext cx="10058400" cy="1450757"/>
          </a:xfrm>
        </p:spPr>
        <p:txBody>
          <a:bodyPr/>
          <a:lstStyle/>
          <a:p>
            <a:r>
              <a:rPr lang="en-GB" dirty="0"/>
              <a:t>WinForms – Still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BC5819-3014-49CD-AFE2-5F2D33349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265813" cy="394232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426E1C-1102-4FF5-8F8A-3F5E4646E2D8}"/>
              </a:ext>
            </a:extLst>
          </p:cNvPr>
          <p:cNvSpPr txBox="1"/>
          <p:nvPr/>
        </p:nvSpPr>
        <p:spPr>
          <a:xfrm>
            <a:off x="7088957" y="2017336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CCDBC-4495-45FF-B821-A602F7C9AD05}"/>
              </a:ext>
            </a:extLst>
          </p:cNvPr>
          <p:cNvSpPr txBox="1"/>
          <p:nvPr/>
        </p:nvSpPr>
        <p:spPr>
          <a:xfrm>
            <a:off x="7088953" y="2782669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Still platform specific, but that’s probably what you want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321050-906B-4A6A-B5CC-3516B13C606A}"/>
              </a:ext>
            </a:extLst>
          </p:cNvPr>
          <p:cNvSpPr txBox="1"/>
          <p:nvPr/>
        </p:nvSpPr>
        <p:spPr>
          <a:xfrm flipH="1">
            <a:off x="7088954" y="3755067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If your app isn’t properly tested, this won’t help you!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C7B6F2-F782-4FB3-9628-400D708121AF}"/>
              </a:ext>
            </a:extLst>
          </p:cNvPr>
          <p:cNvSpPr txBox="1"/>
          <p:nvPr/>
        </p:nvSpPr>
        <p:spPr>
          <a:xfrm>
            <a:off x="7088952" y="4797399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exe and tree shaking!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A234EA4-046D-45A0-8D1C-D1A9CB401F51}"/>
              </a:ext>
            </a:extLst>
          </p:cNvPr>
          <p:cNvSpPr/>
          <p:nvPr/>
        </p:nvSpPr>
        <p:spPr>
          <a:xfrm>
            <a:off x="5307291" y="2065921"/>
            <a:ext cx="1508288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4ADC06A-DADC-421D-9709-9B2AE73CA7EC}"/>
              </a:ext>
            </a:extLst>
          </p:cNvPr>
          <p:cNvSpPr/>
          <p:nvPr/>
        </p:nvSpPr>
        <p:spPr>
          <a:xfrm>
            <a:off x="3572759" y="2945460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DA075D7-6856-47B7-B67F-AC5F0255DB2E}"/>
              </a:ext>
            </a:extLst>
          </p:cNvPr>
          <p:cNvSpPr/>
          <p:nvPr/>
        </p:nvSpPr>
        <p:spPr>
          <a:xfrm>
            <a:off x="6268825" y="3917858"/>
            <a:ext cx="546754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83B4ACD-93D1-498F-871B-3BB2DDCCC3DE}"/>
              </a:ext>
            </a:extLst>
          </p:cNvPr>
          <p:cNvSpPr/>
          <p:nvPr/>
        </p:nvSpPr>
        <p:spPr>
          <a:xfrm>
            <a:off x="3572759" y="4807511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72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 animBg="1"/>
      <p:bldP spid="15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6B094-FD44-44BA-AC9B-A1901133D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Single Exe and Tree Shaking</a:t>
            </a:r>
          </a:p>
        </p:txBody>
      </p:sp>
      <p:pic>
        <p:nvPicPr>
          <p:cNvPr id="5" name="Content Placeholder 4" descr="A picture containing grass, outdoor, field, green&#10;&#10;Description automatically generated">
            <a:extLst>
              <a:ext uri="{FF2B5EF4-FFF2-40B4-BE49-F238E27FC236}">
                <a16:creationId xmlns:a16="http://schemas.microsoft.com/office/drawing/2014/main" id="{D12A834A-5747-4ADF-81FE-6ABB1444E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723" y="1846263"/>
            <a:ext cx="6032880" cy="4022725"/>
          </a:xfrm>
        </p:spPr>
      </p:pic>
    </p:spTree>
    <p:extLst>
      <p:ext uri="{BB962C8B-B14F-4D97-AF65-F5344CB8AC3E}">
        <p14:creationId xmlns:p14="http://schemas.microsoft.com/office/powerpoint/2010/main" val="3788607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84BF-39A0-45D3-ACF5-40BA4B28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Shaking, Compilation and Single Exe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1EBC1-B71A-4E88-8381-998C9C53F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PublishSingleFile</a:t>
            </a:r>
            <a:r>
              <a:rPr lang="en-US" dirty="0"/>
              <a:t> (output as a single exe)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RuntimeIdentifier</a:t>
            </a:r>
            <a:r>
              <a:rPr lang="en-US" dirty="0"/>
              <a:t> (target platform)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PublishReadyToRun</a:t>
            </a:r>
            <a:r>
              <a:rPr lang="en-GB" dirty="0"/>
              <a:t> (compiled – sort of – just faster)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PublishTrimmed</a:t>
            </a:r>
            <a:r>
              <a:rPr lang="en-GB" dirty="0"/>
              <a:t> (tree shaking)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SelfContained</a:t>
            </a:r>
            <a:r>
              <a:rPr lang="en-GB" dirty="0"/>
              <a:t> (include the runtime – defaults to true where the runtime identifier is set)</a:t>
            </a:r>
          </a:p>
        </p:txBody>
      </p:sp>
    </p:spTree>
    <p:extLst>
      <p:ext uri="{BB962C8B-B14F-4D97-AF65-F5344CB8AC3E}">
        <p14:creationId xmlns:p14="http://schemas.microsoft.com/office/powerpoint/2010/main" val="3184985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D3135-61BE-415B-9C71-363DA2ED2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The Kiosk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F6C7E-6BFD-447E-BCBC-BB6767CEA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WPF is cool isn’t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673EE5-8446-4E54-849D-D64FBE400B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Xaml</a:t>
            </a:r>
            <a:r>
              <a:rPr lang="en-GB" dirty="0"/>
              <a:t> (XML is the language that Json could have been!)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Similar to UWP and Xamarin </a:t>
            </a:r>
            <a:r>
              <a:rPr lang="en-GB" dirty="0" err="1"/>
              <a:t>Xaml</a:t>
            </a:r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err="1"/>
              <a:t>Xaml</a:t>
            </a:r>
            <a:r>
              <a:rPr lang="en-GB" dirty="0"/>
              <a:t> standards are supposed to be aligning… soon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(features)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Testability (Compared to WinForms!)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MVVM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Can be (sort of) cross platform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AFD019-888F-4CB2-9E67-98E9BC2B2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It was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82894-312B-47D5-AAF1-0FFB7ECA598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INotifyPropertyChanged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(complexity)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Deployment (</a:t>
            </a:r>
            <a:r>
              <a:rPr lang="en-GB" dirty="0" err="1"/>
              <a:t>ClickOnce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92430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2C2BC03-1BF1-4F73-8F0F-1A6271EE9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WPF to </a:t>
            </a:r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B3D2BB7-3EF0-452F-9180-5E9CDEBDB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133" y="1846263"/>
            <a:ext cx="2682059" cy="4022725"/>
          </a:xfrm>
        </p:spPr>
      </p:pic>
    </p:spTree>
    <p:extLst>
      <p:ext uri="{BB962C8B-B14F-4D97-AF65-F5344CB8AC3E}">
        <p14:creationId xmlns:p14="http://schemas.microsoft.com/office/powerpoint/2010/main" val="3559227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36D8DC5-D70F-448C-B108-7B7659741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Still tech from 2006?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33C68EB-4AB8-48BE-844F-205D7B24E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9309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317DB-DDCA-456E-BE4A-8B51008DF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- </a:t>
            </a:r>
            <a:r>
              <a:rPr lang="en-GB" dirty="0" err="1"/>
              <a:t>MSix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0AC42-381F-49D7-8E83-D98F738E4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328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542C1-0F6D-49C8-999E-AF8937440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Xaml</a:t>
            </a:r>
            <a:r>
              <a:rPr lang="en-GB" dirty="0"/>
              <a:t> Islands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DBBF3-0FFF-4739-99A3-E948C151D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Controls in UWP that can be used in WinForms or WPF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7275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2386D-2BB9-411F-B6EB-7D9F5C8E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- </a:t>
            </a:r>
            <a:r>
              <a:rPr lang="en-GB" dirty="0" err="1"/>
              <a:t>Xaml</a:t>
            </a:r>
            <a:r>
              <a:rPr lang="en-GB" dirty="0"/>
              <a:t> Islands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F7BD7F-47E6-42A1-821A-B20E5942A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073" y="1846263"/>
            <a:ext cx="3218180" cy="4022725"/>
          </a:xfrm>
        </p:spPr>
      </p:pic>
    </p:spTree>
    <p:extLst>
      <p:ext uri="{BB962C8B-B14F-4D97-AF65-F5344CB8AC3E}">
        <p14:creationId xmlns:p14="http://schemas.microsoft.com/office/powerpoint/2010/main" val="4253814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1E5B26-D6CE-41E5-9705-54BAB1D6F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Paul Michaels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37FF5-A7E0-4494-9818-281C690F1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Plug for the book</a:t>
            </a:r>
          </a:p>
          <a:p>
            <a:endParaRPr lang="en-GB" dirty="0"/>
          </a:p>
          <a:p>
            <a:r>
              <a:rPr lang="en-GB" dirty="0"/>
              <a:t>My Blog:</a:t>
            </a:r>
          </a:p>
          <a:p>
            <a:r>
              <a:rPr lang="en-GB" dirty="0">
                <a:hlinkClick r:id="rId3"/>
              </a:rPr>
              <a:t>https://www.pmichaels.net/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This talk:</a:t>
            </a:r>
          </a:p>
          <a:p>
            <a:r>
              <a:rPr lang="en-GB" dirty="0">
                <a:hlinkClick r:id="rId4"/>
              </a:rPr>
              <a:t>https://github.com/pcmichaels/WindowsDesktopTalk</a:t>
            </a:r>
            <a:endParaRPr lang="en-GB" dirty="0"/>
          </a:p>
          <a:p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96DE16-2FF2-450D-B9E4-2EF352AA1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pmichaels.net</a:t>
            </a:r>
          </a:p>
          <a:p>
            <a:r>
              <a:rPr lang="en-GB" dirty="0"/>
              <a:t>@</a:t>
            </a:r>
            <a:r>
              <a:rPr lang="en-GB" dirty="0" err="1"/>
              <a:t>paul_michaels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8740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0F67-DD03-402E-82C6-F97AC58C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63667-064C-4871-B6FA-172AEFE33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4229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504A59-8649-486E-9A9B-6C31E490A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9CDA6B-8045-4C6B-B895-8D05099AA4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Haven’t we all agreed on the web?</a:t>
            </a:r>
          </a:p>
        </p:txBody>
      </p:sp>
    </p:spTree>
    <p:extLst>
      <p:ext uri="{BB962C8B-B14F-4D97-AF65-F5344CB8AC3E}">
        <p14:creationId xmlns:p14="http://schemas.microsoft.com/office/powerpoint/2010/main" val="1124385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4C385B-8FE7-40C8-A8C3-FD1EEFF69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Legacy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F4A5A6-4893-48D1-B5D7-1BA9893BA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- WinForms</a:t>
            </a:r>
          </a:p>
          <a:p>
            <a:r>
              <a:rPr lang="en-GB" dirty="0"/>
              <a:t>- WPF</a:t>
            </a:r>
          </a:p>
          <a:p>
            <a:r>
              <a:rPr lang="en-GB"/>
              <a:t>- UWP?</a:t>
            </a:r>
          </a:p>
        </p:txBody>
      </p:sp>
    </p:spTree>
    <p:extLst>
      <p:ext uri="{BB962C8B-B14F-4D97-AF65-F5344CB8AC3E}">
        <p14:creationId xmlns:p14="http://schemas.microsoft.com/office/powerpoint/2010/main" val="140975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6D19-A9FE-4A67-946F-BE46BF72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Still a place for desktop?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69678-F8D7-45CD-A4D5-742D5D157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client server traffic for updating a screen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Scaleable</a:t>
            </a:r>
            <a:r>
              <a:rPr lang="en-GB" dirty="0"/>
              <a:t> (you </a:t>
            </a:r>
            <a:r>
              <a:rPr lang="en-GB" i="1" dirty="0"/>
              <a:t>should </a:t>
            </a:r>
            <a:r>
              <a:rPr lang="en-GB" dirty="0"/>
              <a:t>only make calls when you need to read from or write to the server)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Total control over your environment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Arguably faster to write (certainly WinForms)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need for an internet connection</a:t>
            </a:r>
          </a:p>
        </p:txBody>
      </p:sp>
    </p:spTree>
    <p:extLst>
      <p:ext uri="{BB962C8B-B14F-4D97-AF65-F5344CB8AC3E}">
        <p14:creationId xmlns:p14="http://schemas.microsoft.com/office/powerpoint/2010/main" val="4042376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1A790-23F2-43FC-AA02-0EC73C418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WinForms – Is it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4FA98-9DF7-4FC8-8DA1-BC3046E5FA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 really 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C0615-2432-4D18-B4D3-B8F02D1FE0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0390E-A4F2-49EA-8302-DF1B45903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But…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131AA2-6577-40AA-8BB6-C4BFB533A7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Fast to develop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Your apps may already be written and running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Users are used to it – everyone likes battleship grey!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61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7005518-AAC7-4424-9D4A-6DFB2E085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Migrate WinForms to </a:t>
            </a:r>
            <a:r>
              <a:rPr lang="en-GB" dirty="0" err="1"/>
              <a:t>.Net</a:t>
            </a:r>
            <a:r>
              <a:rPr lang="en-GB" dirty="0"/>
              <a:t> Core</a:t>
            </a:r>
          </a:p>
        </p:txBody>
      </p:sp>
      <p:pic>
        <p:nvPicPr>
          <p:cNvPr id="10" name="Content Placeholder 9" descr="A car parked on the side of a road&#10;&#10;Description automatically generated">
            <a:extLst>
              <a:ext uri="{FF2B5EF4-FFF2-40B4-BE49-F238E27FC236}">
                <a16:creationId xmlns:a16="http://schemas.microsoft.com/office/drawing/2014/main" id="{CA9887EE-5623-4988-BD33-BF43E9EC8C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270" y="1846263"/>
            <a:ext cx="6241785" cy="4022725"/>
          </a:xfrm>
        </p:spPr>
      </p:pic>
    </p:spTree>
    <p:extLst>
      <p:ext uri="{BB962C8B-B14F-4D97-AF65-F5344CB8AC3E}">
        <p14:creationId xmlns:p14="http://schemas.microsoft.com/office/powerpoint/2010/main" val="4130051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D91E4-4182-4757-9B3E-9F544E21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new Project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13E5F6-101C-41A6-B57C-4E8DBFE02A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060" y="1846263"/>
            <a:ext cx="3034205" cy="4022725"/>
          </a:xfrm>
        </p:spPr>
      </p:pic>
    </p:spTree>
    <p:extLst>
      <p:ext uri="{BB962C8B-B14F-4D97-AF65-F5344CB8AC3E}">
        <p14:creationId xmlns:p14="http://schemas.microsoft.com/office/powerpoint/2010/main" val="211054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5769A-E58C-4EAF-9374-F34CDD83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Existing Files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ED2EDD2-0292-408F-9B0D-2CBF24D95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112" y="1846263"/>
            <a:ext cx="7600102" cy="4022725"/>
          </a:xfrm>
        </p:spPr>
      </p:pic>
    </p:spTree>
    <p:extLst>
      <p:ext uri="{BB962C8B-B14F-4D97-AF65-F5344CB8AC3E}">
        <p14:creationId xmlns:p14="http://schemas.microsoft.com/office/powerpoint/2010/main" val="225559669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44929</TotalTime>
  <Words>682</Words>
  <Application>Microsoft Office PowerPoint</Application>
  <PresentationFormat>Widescreen</PresentationFormat>
  <Paragraphs>122</Paragraphs>
  <Slides>20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Wingdings</vt:lpstr>
      <vt:lpstr>Retrospect</vt:lpstr>
      <vt:lpstr>The Future of the Windows Desktop</vt:lpstr>
      <vt:lpstr>Paul Michaels</vt:lpstr>
      <vt:lpstr>Why?</vt:lpstr>
      <vt:lpstr>Legacy</vt:lpstr>
      <vt:lpstr>Still a place for desktop?</vt:lpstr>
      <vt:lpstr>WinForms – Is it all that bad?</vt:lpstr>
      <vt:lpstr>Demo – Migrate WinForms to .Net Core</vt:lpstr>
      <vt:lpstr>Create new Project</vt:lpstr>
      <vt:lpstr>Add Existing Files</vt:lpstr>
      <vt:lpstr>NuGet</vt:lpstr>
      <vt:lpstr>WinForms – Still all that bad?</vt:lpstr>
      <vt:lpstr>Demo – Single Exe and Tree Shaking</vt:lpstr>
      <vt:lpstr>Tree Shaking, Compilation and Single Exe</vt:lpstr>
      <vt:lpstr>WPF – The Kiosk Application</vt:lpstr>
      <vt:lpstr>Demo – WPF to .Net Core 3</vt:lpstr>
      <vt:lpstr>WPF – Still tech from 2006?</vt:lpstr>
      <vt:lpstr>Demo - MSix</vt:lpstr>
      <vt:lpstr>Xaml Islands</vt:lpstr>
      <vt:lpstr>Demo - Xaml Islands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the Windows Desktop</dc:title>
  <dc:creator>Paul Michaels</dc:creator>
  <cp:lastModifiedBy>Paul Michaels</cp:lastModifiedBy>
  <cp:revision>49</cp:revision>
  <dcterms:created xsi:type="dcterms:W3CDTF">2019-09-28T15:09:41Z</dcterms:created>
  <dcterms:modified xsi:type="dcterms:W3CDTF">2019-11-03T15:03:43Z</dcterms:modified>
</cp:coreProperties>
</file>